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6"/>
  </p:notesMasterIdLst>
  <p:sldIdLst>
    <p:sldId id="214684741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Hunt" userId="677b4a1e-8257-4c49-893c-103ba656e18c" providerId="ADAL" clId="{1EC0CB82-4581-498D-87C6-B7FF40502535}"/>
    <pc:docChg chg="custSel modMainMaster">
      <pc:chgData name="Georgina Hunt" userId="677b4a1e-8257-4c49-893c-103ba656e18c" providerId="ADAL" clId="{1EC0CB82-4581-498D-87C6-B7FF40502535}" dt="2022-09-23T10:10:01.795" v="54" actId="478"/>
      <pc:docMkLst>
        <pc:docMk/>
      </pc:docMkLst>
      <pc:sldMasterChg chg="modSp mod modSldLayout">
        <pc:chgData name="Georgina Hunt" userId="677b4a1e-8257-4c49-893c-103ba656e18c" providerId="ADAL" clId="{1EC0CB82-4581-498D-87C6-B7FF40502535}" dt="2022-09-23T10:10:01.795" v="54" actId="478"/>
        <pc:sldMasterMkLst>
          <pc:docMk/>
          <pc:sldMasterMk cId="3828070491" sldId="2147483688"/>
        </pc:sldMasterMkLst>
        <pc:spChg chg="mod">
          <ac:chgData name="Georgina Hunt" userId="677b4a1e-8257-4c49-893c-103ba656e18c" providerId="ADAL" clId="{1EC0CB82-4581-498D-87C6-B7FF40502535}" dt="2022-09-23T10:08:53.378" v="21" actId="20577"/>
          <ac:spMkLst>
            <pc:docMk/>
            <pc:sldMasterMk cId="3828070491" sldId="2147483688"/>
            <ac:spMk id="12" creationId="{75AAAFAA-0A48-41AA-AED7-4C3871B0A3DD}"/>
          </ac:spMkLst>
        </pc:spChg>
        <pc:sldLayoutChg chg="delSp modSp mod">
          <pc:chgData name="Georgina Hunt" userId="677b4a1e-8257-4c49-893c-103ba656e18c" providerId="ADAL" clId="{1EC0CB82-4581-498D-87C6-B7FF40502535}" dt="2022-09-23T10:09:14.945" v="37" actId="478"/>
          <pc:sldLayoutMkLst>
            <pc:docMk/>
            <pc:sldMasterMk cId="3828070491" sldId="2147483688"/>
            <pc:sldLayoutMk cId="3892261299" sldId="2147483690"/>
          </pc:sldLayoutMkLst>
          <pc:spChg chg="mod">
            <ac:chgData name="Georgina Hunt" userId="677b4a1e-8257-4c49-893c-103ba656e18c" providerId="ADAL" clId="{1EC0CB82-4581-498D-87C6-B7FF40502535}" dt="2022-09-23T10:09:12.270" v="36" actId="6549"/>
            <ac:spMkLst>
              <pc:docMk/>
              <pc:sldMasterMk cId="3828070491" sldId="2147483688"/>
              <pc:sldLayoutMk cId="3892261299" sldId="2147483690"/>
              <ac:spMk id="11" creationId="{ED45AD0F-A83F-49A5-81A4-842A3D493879}"/>
            </ac:spMkLst>
          </pc:spChg>
          <pc:grpChg chg="del">
            <ac:chgData name="Georgina Hunt" userId="677b4a1e-8257-4c49-893c-103ba656e18c" providerId="ADAL" clId="{1EC0CB82-4581-498D-87C6-B7FF40502535}" dt="2022-09-23T10:09:14.945" v="37" actId="478"/>
            <ac:grpSpMkLst>
              <pc:docMk/>
              <pc:sldMasterMk cId="3828070491" sldId="2147483688"/>
              <pc:sldLayoutMk cId="3892261299" sldId="2147483690"/>
              <ac:grpSpMk id="6" creationId="{442743FA-5DC8-4B13-85AE-8994B4AC5206}"/>
            </ac:grpSpMkLst>
          </pc:grpChg>
          <pc:picChg chg="topLvl">
            <ac:chgData name="Georgina Hunt" userId="677b4a1e-8257-4c49-893c-103ba656e18c" providerId="ADAL" clId="{1EC0CB82-4581-498D-87C6-B7FF40502535}" dt="2022-09-23T10:09:14.945" v="37" actId="478"/>
            <ac:picMkLst>
              <pc:docMk/>
              <pc:sldMasterMk cId="3828070491" sldId="2147483688"/>
              <pc:sldLayoutMk cId="3892261299" sldId="2147483690"/>
              <ac:picMk id="7" creationId="{110FC14C-5148-435B-A022-6BE596B8DF52}"/>
            </ac:picMkLst>
          </pc:picChg>
          <pc:picChg chg="del topLvl">
            <ac:chgData name="Georgina Hunt" userId="677b4a1e-8257-4c49-893c-103ba656e18c" providerId="ADAL" clId="{1EC0CB82-4581-498D-87C6-B7FF40502535}" dt="2022-09-23T10:09:14.945" v="37" actId="478"/>
            <ac:picMkLst>
              <pc:docMk/>
              <pc:sldMasterMk cId="3828070491" sldId="2147483688"/>
              <pc:sldLayoutMk cId="3892261299" sldId="2147483690"/>
              <ac:picMk id="9" creationId="{4437299D-93F9-4864-95B1-43428078A5E1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20.090" v="38" actId="478"/>
          <pc:sldLayoutMkLst>
            <pc:docMk/>
            <pc:sldMasterMk cId="3828070491" sldId="2147483688"/>
            <pc:sldLayoutMk cId="2086490642" sldId="2147483691"/>
          </pc:sldLayoutMkLst>
          <pc:spChg chg="topLvl">
            <ac:chgData name="Georgina Hunt" userId="677b4a1e-8257-4c49-893c-103ba656e18c" providerId="ADAL" clId="{1EC0CB82-4581-498D-87C6-B7FF40502535}" dt="2022-09-23T10:09:20.090" v="38" actId="478"/>
            <ac:spMkLst>
              <pc:docMk/>
              <pc:sldMasterMk cId="3828070491" sldId="2147483688"/>
              <pc:sldLayoutMk cId="2086490642" sldId="2147483691"/>
              <ac:spMk id="16" creationId="{3812B2DA-A091-43AA-8954-1F9991C9930D}"/>
            </ac:spMkLst>
          </pc:spChg>
          <pc:grpChg chg="del">
            <ac:chgData name="Georgina Hunt" userId="677b4a1e-8257-4c49-893c-103ba656e18c" providerId="ADAL" clId="{1EC0CB82-4581-498D-87C6-B7FF40502535}" dt="2022-09-23T10:09:20.090" v="38" actId="478"/>
            <ac:grpSpMkLst>
              <pc:docMk/>
              <pc:sldMasterMk cId="3828070491" sldId="2147483688"/>
              <pc:sldLayoutMk cId="2086490642" sldId="2147483691"/>
              <ac:grpSpMk id="12" creationId="{909F04AD-6907-4AE9-B035-5A475A03BFC6}"/>
            </ac:grpSpMkLst>
          </pc:grpChg>
          <pc:picChg chg="del topLvl">
            <ac:chgData name="Georgina Hunt" userId="677b4a1e-8257-4c49-893c-103ba656e18c" providerId="ADAL" clId="{1EC0CB82-4581-498D-87C6-B7FF40502535}" dt="2022-09-23T10:09:20.090" v="38" actId="478"/>
            <ac:picMkLst>
              <pc:docMk/>
              <pc:sldMasterMk cId="3828070491" sldId="2147483688"/>
              <pc:sldLayoutMk cId="2086490642" sldId="2147483691"/>
              <ac:picMk id="18" creationId="{E2602AF8-E702-4423-8F5B-46D8EE9B9949}"/>
            </ac:picMkLst>
          </pc:picChg>
        </pc:sldLayoutChg>
        <pc:sldLayoutChg chg="delSp modSp mod">
          <pc:chgData name="Georgina Hunt" userId="677b4a1e-8257-4c49-893c-103ba656e18c" providerId="ADAL" clId="{1EC0CB82-4581-498D-87C6-B7FF40502535}" dt="2022-09-23T10:09:31.363" v="48" actId="478"/>
          <pc:sldLayoutMkLst>
            <pc:docMk/>
            <pc:sldMasterMk cId="3828070491" sldId="2147483688"/>
            <pc:sldLayoutMk cId="1346471922" sldId="2147483692"/>
          </pc:sldLayoutMkLst>
          <pc:spChg chg="mod">
            <ac:chgData name="Georgina Hunt" userId="677b4a1e-8257-4c49-893c-103ba656e18c" providerId="ADAL" clId="{1EC0CB82-4581-498D-87C6-B7FF40502535}" dt="2022-09-23T10:09:29.266" v="47" actId="20577"/>
            <ac:spMkLst>
              <pc:docMk/>
              <pc:sldMasterMk cId="3828070491" sldId="2147483688"/>
              <pc:sldLayoutMk cId="1346471922" sldId="2147483692"/>
              <ac:spMk id="14" creationId="{A35ACE0A-D591-4679-B613-E0C9AD5C86D9}"/>
            </ac:spMkLst>
          </pc:spChg>
          <pc:spChg chg="topLvl">
            <ac:chgData name="Georgina Hunt" userId="677b4a1e-8257-4c49-893c-103ba656e18c" providerId="ADAL" clId="{1EC0CB82-4581-498D-87C6-B7FF40502535}" dt="2022-09-23T10:09:31.363" v="48" actId="478"/>
            <ac:spMkLst>
              <pc:docMk/>
              <pc:sldMasterMk cId="3828070491" sldId="2147483688"/>
              <pc:sldLayoutMk cId="1346471922" sldId="2147483692"/>
              <ac:spMk id="16" creationId="{96747371-0991-4269-86CC-93BBCE171B55}"/>
            </ac:spMkLst>
          </pc:spChg>
          <pc:grpChg chg="del">
            <ac:chgData name="Georgina Hunt" userId="677b4a1e-8257-4c49-893c-103ba656e18c" providerId="ADAL" clId="{1EC0CB82-4581-498D-87C6-B7FF40502535}" dt="2022-09-23T10:09:31.363" v="48" actId="478"/>
            <ac:grpSpMkLst>
              <pc:docMk/>
              <pc:sldMasterMk cId="3828070491" sldId="2147483688"/>
              <pc:sldLayoutMk cId="1346471922" sldId="2147483692"/>
              <ac:grpSpMk id="10" creationId="{3FCCE136-039D-41FE-881E-7DE259C66BD7}"/>
            </ac:grpSpMkLst>
          </pc:grpChg>
          <pc:picChg chg="del topLvl">
            <ac:chgData name="Georgina Hunt" userId="677b4a1e-8257-4c49-893c-103ba656e18c" providerId="ADAL" clId="{1EC0CB82-4581-498D-87C6-B7FF40502535}" dt="2022-09-23T10:09:31.363" v="48" actId="478"/>
            <ac:picMkLst>
              <pc:docMk/>
              <pc:sldMasterMk cId="3828070491" sldId="2147483688"/>
              <pc:sldLayoutMk cId="1346471922" sldId="2147483692"/>
              <ac:picMk id="17" creationId="{7165C13E-4895-43DC-ACBA-0D556EC011FC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40.834" v="49" actId="478"/>
          <pc:sldLayoutMkLst>
            <pc:docMk/>
            <pc:sldMasterMk cId="3828070491" sldId="2147483688"/>
            <pc:sldLayoutMk cId="3398843814" sldId="2147483693"/>
          </pc:sldLayoutMkLst>
          <pc:spChg chg="topLvl">
            <ac:chgData name="Georgina Hunt" userId="677b4a1e-8257-4c49-893c-103ba656e18c" providerId="ADAL" clId="{1EC0CB82-4581-498D-87C6-B7FF40502535}" dt="2022-09-23T10:09:40.834" v="49" actId="478"/>
            <ac:spMkLst>
              <pc:docMk/>
              <pc:sldMasterMk cId="3828070491" sldId="2147483688"/>
              <pc:sldLayoutMk cId="3398843814" sldId="2147483693"/>
              <ac:spMk id="15" creationId="{26B19037-BC38-4B22-A77B-B40B4C2B86A0}"/>
            </ac:spMkLst>
          </pc:spChg>
          <pc:grpChg chg="del">
            <ac:chgData name="Georgina Hunt" userId="677b4a1e-8257-4c49-893c-103ba656e18c" providerId="ADAL" clId="{1EC0CB82-4581-498D-87C6-B7FF40502535}" dt="2022-09-23T10:09:40.834" v="49" actId="478"/>
            <ac:grpSpMkLst>
              <pc:docMk/>
              <pc:sldMasterMk cId="3828070491" sldId="2147483688"/>
              <pc:sldLayoutMk cId="3398843814" sldId="2147483693"/>
              <ac:grpSpMk id="14" creationId="{D47DF402-F051-47BC-A182-EFCF7DA0C952}"/>
            </ac:grpSpMkLst>
          </pc:grpChg>
          <pc:picChg chg="del topLvl">
            <ac:chgData name="Georgina Hunt" userId="677b4a1e-8257-4c49-893c-103ba656e18c" providerId="ADAL" clId="{1EC0CB82-4581-498D-87C6-B7FF40502535}" dt="2022-09-23T10:09:40.834" v="49" actId="478"/>
            <ac:picMkLst>
              <pc:docMk/>
              <pc:sldMasterMk cId="3828070491" sldId="2147483688"/>
              <pc:sldLayoutMk cId="3398843814" sldId="2147483693"/>
              <ac:picMk id="16" creationId="{27392BAE-36B1-4CB9-B26E-D45435C99022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43.659" v="50" actId="478"/>
          <pc:sldLayoutMkLst>
            <pc:docMk/>
            <pc:sldMasterMk cId="3828070491" sldId="2147483688"/>
            <pc:sldLayoutMk cId="4057686361" sldId="2147483694"/>
          </pc:sldLayoutMkLst>
          <pc:spChg chg="topLvl">
            <ac:chgData name="Georgina Hunt" userId="677b4a1e-8257-4c49-893c-103ba656e18c" providerId="ADAL" clId="{1EC0CB82-4581-498D-87C6-B7FF40502535}" dt="2022-09-23T10:09:43.659" v="50" actId="478"/>
            <ac:spMkLst>
              <pc:docMk/>
              <pc:sldMasterMk cId="3828070491" sldId="2147483688"/>
              <pc:sldLayoutMk cId="4057686361" sldId="2147483694"/>
              <ac:spMk id="13" creationId="{754FA68F-AD63-4193-9F48-13191F3B3C9F}"/>
            </ac:spMkLst>
          </pc:spChg>
          <pc:grpChg chg="del">
            <ac:chgData name="Georgina Hunt" userId="677b4a1e-8257-4c49-893c-103ba656e18c" providerId="ADAL" clId="{1EC0CB82-4581-498D-87C6-B7FF40502535}" dt="2022-09-23T10:09:43.659" v="50" actId="478"/>
            <ac:grpSpMkLst>
              <pc:docMk/>
              <pc:sldMasterMk cId="3828070491" sldId="2147483688"/>
              <pc:sldLayoutMk cId="4057686361" sldId="2147483694"/>
              <ac:grpSpMk id="10" creationId="{D14F3CA2-769A-40F8-AB1A-3AAF06989B57}"/>
            </ac:grpSpMkLst>
          </pc:grpChg>
          <pc:picChg chg="del topLvl">
            <ac:chgData name="Georgina Hunt" userId="677b4a1e-8257-4c49-893c-103ba656e18c" providerId="ADAL" clId="{1EC0CB82-4581-498D-87C6-B7FF40502535}" dt="2022-09-23T10:09:43.659" v="50" actId="478"/>
            <ac:picMkLst>
              <pc:docMk/>
              <pc:sldMasterMk cId="3828070491" sldId="2147483688"/>
              <pc:sldLayoutMk cId="4057686361" sldId="2147483694"/>
              <ac:picMk id="14" creationId="{FE7EA3BE-59AE-41D0-9362-6872D264FBDC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48.890" v="51" actId="478"/>
          <pc:sldLayoutMkLst>
            <pc:docMk/>
            <pc:sldMasterMk cId="3828070491" sldId="2147483688"/>
            <pc:sldLayoutMk cId="3426695794" sldId="2147483695"/>
          </pc:sldLayoutMkLst>
          <pc:spChg chg="topLvl">
            <ac:chgData name="Georgina Hunt" userId="677b4a1e-8257-4c49-893c-103ba656e18c" providerId="ADAL" clId="{1EC0CB82-4581-498D-87C6-B7FF40502535}" dt="2022-09-23T10:09:48.890" v="51" actId="478"/>
            <ac:spMkLst>
              <pc:docMk/>
              <pc:sldMasterMk cId="3828070491" sldId="2147483688"/>
              <pc:sldLayoutMk cId="3426695794" sldId="2147483695"/>
              <ac:spMk id="11" creationId="{D3438E2B-DDB2-4A72-AE48-5EC97869A24D}"/>
            </ac:spMkLst>
          </pc:spChg>
          <pc:grpChg chg="del">
            <ac:chgData name="Georgina Hunt" userId="677b4a1e-8257-4c49-893c-103ba656e18c" providerId="ADAL" clId="{1EC0CB82-4581-498D-87C6-B7FF40502535}" dt="2022-09-23T10:09:48.890" v="51" actId="478"/>
            <ac:grpSpMkLst>
              <pc:docMk/>
              <pc:sldMasterMk cId="3828070491" sldId="2147483688"/>
              <pc:sldLayoutMk cId="3426695794" sldId="2147483695"/>
              <ac:grpSpMk id="7" creationId="{B3C2CBF7-337E-4101-9569-83C985282525}"/>
            </ac:grpSpMkLst>
          </pc:grpChg>
          <pc:picChg chg="del topLvl">
            <ac:chgData name="Georgina Hunt" userId="677b4a1e-8257-4c49-893c-103ba656e18c" providerId="ADAL" clId="{1EC0CB82-4581-498D-87C6-B7FF40502535}" dt="2022-09-23T10:09:48.890" v="51" actId="478"/>
            <ac:picMkLst>
              <pc:docMk/>
              <pc:sldMasterMk cId="3828070491" sldId="2147483688"/>
              <pc:sldLayoutMk cId="3426695794" sldId="2147483695"/>
              <ac:picMk id="12" creationId="{5B20685E-3248-48AB-8936-89DE33EFBEA9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52.506" v="52" actId="478"/>
          <pc:sldLayoutMkLst>
            <pc:docMk/>
            <pc:sldMasterMk cId="3828070491" sldId="2147483688"/>
            <pc:sldLayoutMk cId="63574783" sldId="2147483696"/>
          </pc:sldLayoutMkLst>
          <pc:spChg chg="topLvl">
            <ac:chgData name="Georgina Hunt" userId="677b4a1e-8257-4c49-893c-103ba656e18c" providerId="ADAL" clId="{1EC0CB82-4581-498D-87C6-B7FF40502535}" dt="2022-09-23T10:09:52.506" v="52" actId="478"/>
            <ac:spMkLst>
              <pc:docMk/>
              <pc:sldMasterMk cId="3828070491" sldId="2147483688"/>
              <pc:sldLayoutMk cId="63574783" sldId="2147483696"/>
              <ac:spMk id="8" creationId="{70EAF046-CE9E-4DD5-8864-98B2AE3CCAB1}"/>
            </ac:spMkLst>
          </pc:spChg>
          <pc:grpChg chg="del">
            <ac:chgData name="Georgina Hunt" userId="677b4a1e-8257-4c49-893c-103ba656e18c" providerId="ADAL" clId="{1EC0CB82-4581-498D-87C6-B7FF40502535}" dt="2022-09-23T10:09:52.506" v="52" actId="478"/>
            <ac:grpSpMkLst>
              <pc:docMk/>
              <pc:sldMasterMk cId="3828070491" sldId="2147483688"/>
              <pc:sldLayoutMk cId="63574783" sldId="2147483696"/>
              <ac:grpSpMk id="12" creationId="{EEC1D17C-D391-4FC9-8DD1-75160F7728ED}"/>
            </ac:grpSpMkLst>
          </pc:grpChg>
          <pc:picChg chg="del topLvl">
            <ac:chgData name="Georgina Hunt" userId="677b4a1e-8257-4c49-893c-103ba656e18c" providerId="ADAL" clId="{1EC0CB82-4581-498D-87C6-B7FF40502535}" dt="2022-09-23T10:09:52.506" v="52" actId="478"/>
            <ac:picMkLst>
              <pc:docMk/>
              <pc:sldMasterMk cId="3828070491" sldId="2147483688"/>
              <pc:sldLayoutMk cId="63574783" sldId="2147483696"/>
              <ac:picMk id="9" creationId="{4DC57B1B-A083-4593-A5A2-3B9EDDE66089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09:59.394" v="53" actId="478"/>
          <pc:sldLayoutMkLst>
            <pc:docMk/>
            <pc:sldMasterMk cId="3828070491" sldId="2147483688"/>
            <pc:sldLayoutMk cId="2704676820" sldId="2147483697"/>
          </pc:sldLayoutMkLst>
          <pc:grpChg chg="del">
            <ac:chgData name="Georgina Hunt" userId="677b4a1e-8257-4c49-893c-103ba656e18c" providerId="ADAL" clId="{1EC0CB82-4581-498D-87C6-B7FF40502535}" dt="2022-09-23T10:09:59.394" v="53" actId="478"/>
            <ac:grpSpMkLst>
              <pc:docMk/>
              <pc:sldMasterMk cId="3828070491" sldId="2147483688"/>
              <pc:sldLayoutMk cId="2704676820" sldId="2147483697"/>
              <ac:grpSpMk id="12" creationId="{AEB6DD95-2C33-4DB9-B222-22749D7BD403}"/>
            </ac:grpSpMkLst>
          </pc:grpChg>
          <pc:picChg chg="topLvl">
            <ac:chgData name="Georgina Hunt" userId="677b4a1e-8257-4c49-893c-103ba656e18c" providerId="ADAL" clId="{1EC0CB82-4581-498D-87C6-B7FF40502535}" dt="2022-09-23T10:09:59.394" v="53" actId="478"/>
            <ac:picMkLst>
              <pc:docMk/>
              <pc:sldMasterMk cId="3828070491" sldId="2147483688"/>
              <pc:sldLayoutMk cId="2704676820" sldId="2147483697"/>
              <ac:picMk id="13" creationId="{4213618D-E9F3-468C-8AF5-959BB22E9BED}"/>
            </ac:picMkLst>
          </pc:picChg>
          <pc:picChg chg="del topLvl">
            <ac:chgData name="Georgina Hunt" userId="677b4a1e-8257-4c49-893c-103ba656e18c" providerId="ADAL" clId="{1EC0CB82-4581-498D-87C6-B7FF40502535}" dt="2022-09-23T10:09:59.394" v="53" actId="478"/>
            <ac:picMkLst>
              <pc:docMk/>
              <pc:sldMasterMk cId="3828070491" sldId="2147483688"/>
              <pc:sldLayoutMk cId="2704676820" sldId="2147483697"/>
              <ac:picMk id="14" creationId="{D7241C7A-B577-4344-8196-DBD3C097DBBC}"/>
            </ac:picMkLst>
          </pc:picChg>
        </pc:sldLayoutChg>
        <pc:sldLayoutChg chg="delSp mod">
          <pc:chgData name="Georgina Hunt" userId="677b4a1e-8257-4c49-893c-103ba656e18c" providerId="ADAL" clId="{1EC0CB82-4581-498D-87C6-B7FF40502535}" dt="2022-09-23T10:10:01.795" v="54" actId="478"/>
          <pc:sldLayoutMkLst>
            <pc:docMk/>
            <pc:sldMasterMk cId="3828070491" sldId="2147483688"/>
            <pc:sldLayoutMk cId="1198107594" sldId="2147483698"/>
          </pc:sldLayoutMkLst>
          <pc:grpChg chg="del">
            <ac:chgData name="Georgina Hunt" userId="677b4a1e-8257-4c49-893c-103ba656e18c" providerId="ADAL" clId="{1EC0CB82-4581-498D-87C6-B7FF40502535}" dt="2022-09-23T10:10:01.795" v="54" actId="478"/>
            <ac:grpSpMkLst>
              <pc:docMk/>
              <pc:sldMasterMk cId="3828070491" sldId="2147483688"/>
              <pc:sldLayoutMk cId="1198107594" sldId="2147483698"/>
              <ac:grpSpMk id="17" creationId="{716D83AF-7133-4A89-BA2C-F460448C53B3}"/>
            </ac:grpSpMkLst>
          </pc:grpChg>
          <pc:picChg chg="topLvl">
            <ac:chgData name="Georgina Hunt" userId="677b4a1e-8257-4c49-893c-103ba656e18c" providerId="ADAL" clId="{1EC0CB82-4581-498D-87C6-B7FF40502535}" dt="2022-09-23T10:10:01.795" v="54" actId="478"/>
            <ac:picMkLst>
              <pc:docMk/>
              <pc:sldMasterMk cId="3828070491" sldId="2147483688"/>
              <pc:sldLayoutMk cId="1198107594" sldId="2147483698"/>
              <ac:picMk id="18" creationId="{D81FD0F0-FD0A-42B9-B0AB-CB51F852ECC3}"/>
            </ac:picMkLst>
          </pc:picChg>
          <pc:picChg chg="del topLvl">
            <ac:chgData name="Georgina Hunt" userId="677b4a1e-8257-4c49-893c-103ba656e18c" providerId="ADAL" clId="{1EC0CB82-4581-498D-87C6-B7FF40502535}" dt="2022-09-23T10:10:01.795" v="54" actId="478"/>
            <ac:picMkLst>
              <pc:docMk/>
              <pc:sldMasterMk cId="3828070491" sldId="2147483688"/>
              <pc:sldLayoutMk cId="1198107594" sldId="2147483698"/>
              <ac:picMk id="19" creationId="{AEEC5800-B784-4E81-A639-B5543B1613B9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2381413960175E-2"/>
          <c:y val="4.5689289433027941E-2"/>
          <c:w val="0.88231323586361898"/>
          <c:h val="0.85239034416596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Uncontrolled on GINA Step 4 on inclusion (n=688)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Poorly controlled</c:v>
                </c:pt>
                <c:pt idx="1">
                  <c:v>Not well controlled</c:v>
                </c:pt>
                <c:pt idx="2">
                  <c:v>Well controlled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18.3</c:v>
                </c:pt>
                <c:pt idx="2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C-4D25-A4DA-5D185F5352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GINA Step 5 (n=1228)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Poorly controlled</c:v>
                </c:pt>
                <c:pt idx="1">
                  <c:v>Not well controlled</c:v>
                </c:pt>
                <c:pt idx="2">
                  <c:v>Well controlled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63.2</c:v>
                </c:pt>
                <c:pt idx="1">
                  <c:v>16.8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C-4D25-A4DA-5D185F535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263664"/>
        <c:axId val="813264648"/>
      </c:barChart>
      <c:catAx>
        <c:axId val="8132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264648"/>
        <c:crosses val="autoZero"/>
        <c:auto val="1"/>
        <c:lblAlgn val="ctr"/>
        <c:lblOffset val="100"/>
        <c:noMultiLvlLbl val="0"/>
      </c:catAx>
      <c:valAx>
        <c:axId val="8132646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26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66160769927446"/>
          <c:y val="8.9580563702384153E-3"/>
          <c:w val="0.83483885212454145"/>
          <c:h val="0.14272485177776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0A618-6AA0-4A5E-A0B1-A053D4391E0D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E2839-B874-4314-B5EE-FA52015C9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67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7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45AD0F-A83F-49A5-81A4-842A3D493879}"/>
              </a:ext>
            </a:extLst>
          </p:cNvPr>
          <p:cNvSpPr txBox="1"/>
          <p:nvPr userDrawn="1"/>
        </p:nvSpPr>
        <p:spPr>
          <a:xfrm>
            <a:off x="466724" y="6661374"/>
            <a:ext cx="11176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GB-38227;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1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49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ACE0A-D591-4679-B613-E0C9AD5C86D9}"/>
              </a:ext>
            </a:extLst>
          </p:cNvPr>
          <p:cNvSpPr txBox="1"/>
          <p:nvPr userDrawn="1"/>
        </p:nvSpPr>
        <p:spPr>
          <a:xfrm>
            <a:off x="466724" y="6661374"/>
            <a:ext cx="11176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GB-38227;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719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84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768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6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7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76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 userDrawn="1"/>
        </p:nvSpPr>
        <p:spPr>
          <a:xfrm>
            <a:off x="466724" y="6661374"/>
            <a:ext cx="11176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GB-38227;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7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304FC-672E-493B-9131-3EFD8D2B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Severe asthma can be uncontrolled despite treatment;</a:t>
            </a:r>
            <a:r>
              <a:rPr lang="en-GB" baseline="30000" dirty="0"/>
              <a:t>1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suboptimal control can impact outcomes and quality of life</a:t>
            </a:r>
            <a:r>
              <a:rPr lang="en-GB" baseline="30000" dirty="0"/>
              <a:t>2–7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C7B31D0-A5F9-430A-95FF-C3EF6560FEE3}"/>
              </a:ext>
            </a:extLst>
          </p:cNvPr>
          <p:cNvSpPr/>
          <p:nvPr/>
        </p:nvSpPr>
        <p:spPr>
          <a:xfrm>
            <a:off x="6431776" y="2221576"/>
            <a:ext cx="863823" cy="754265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FFB6595-551F-42C0-B63B-C654D1F2D32C}"/>
              </a:ext>
            </a:extLst>
          </p:cNvPr>
          <p:cNvSpPr/>
          <p:nvPr/>
        </p:nvSpPr>
        <p:spPr>
          <a:xfrm>
            <a:off x="6431776" y="3123469"/>
            <a:ext cx="863823" cy="754265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EE959A2-82BA-4C65-B29B-F1A8C8C0F104}"/>
              </a:ext>
            </a:extLst>
          </p:cNvPr>
          <p:cNvSpPr/>
          <p:nvPr/>
        </p:nvSpPr>
        <p:spPr>
          <a:xfrm>
            <a:off x="6431776" y="4025362"/>
            <a:ext cx="863823" cy="754265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897E101-0627-407E-9C08-6E256D1955ED}"/>
              </a:ext>
            </a:extLst>
          </p:cNvPr>
          <p:cNvSpPr/>
          <p:nvPr/>
        </p:nvSpPr>
        <p:spPr>
          <a:xfrm>
            <a:off x="6431776" y="4927255"/>
            <a:ext cx="863823" cy="754265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A1539-1727-4C4E-BD0D-98270229EC68}"/>
              </a:ext>
            </a:extLst>
          </p:cNvPr>
          <p:cNvGrpSpPr/>
          <p:nvPr/>
        </p:nvGrpSpPr>
        <p:grpSpPr>
          <a:xfrm>
            <a:off x="7281684" y="3112475"/>
            <a:ext cx="127665" cy="767688"/>
            <a:chOff x="7273260" y="1783159"/>
            <a:chExt cx="127665" cy="767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D71566-49FE-4B8C-82F3-31E6E853F692}"/>
                </a:ext>
              </a:extLst>
            </p:cNvPr>
            <p:cNvCxnSpPr>
              <a:cxnSpLocks/>
            </p:cNvCxnSpPr>
            <p:nvPr/>
          </p:nvCxnSpPr>
          <p:spPr>
            <a:xfrm>
              <a:off x="7273260" y="2167003"/>
              <a:ext cx="127665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3ABE89-1F01-48B5-9EA8-029DA0D8C0C0}"/>
                </a:ext>
              </a:extLst>
            </p:cNvPr>
            <p:cNvCxnSpPr>
              <a:cxnSpLocks/>
            </p:cNvCxnSpPr>
            <p:nvPr/>
          </p:nvCxnSpPr>
          <p:spPr>
            <a:xfrm>
              <a:off x="7400925" y="1783159"/>
              <a:ext cx="0" cy="7676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A08ED-C18A-4915-A7F5-2B7E7F971763}"/>
              </a:ext>
            </a:extLst>
          </p:cNvPr>
          <p:cNvGrpSpPr/>
          <p:nvPr/>
        </p:nvGrpSpPr>
        <p:grpSpPr>
          <a:xfrm>
            <a:off x="7273260" y="4013960"/>
            <a:ext cx="127665" cy="767688"/>
            <a:chOff x="7273260" y="1783159"/>
            <a:chExt cx="127665" cy="7676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FE34A1-E6D4-43F6-A58C-F41E27A97276}"/>
                </a:ext>
              </a:extLst>
            </p:cNvPr>
            <p:cNvCxnSpPr>
              <a:cxnSpLocks/>
            </p:cNvCxnSpPr>
            <p:nvPr/>
          </p:nvCxnSpPr>
          <p:spPr>
            <a:xfrm>
              <a:off x="7273260" y="2167003"/>
              <a:ext cx="127665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CD17CD-1654-414F-9659-BFE7168334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0925" y="1783159"/>
              <a:ext cx="0" cy="7676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D66598-0DE5-4387-82FD-BE7CF91E28E3}"/>
              </a:ext>
            </a:extLst>
          </p:cNvPr>
          <p:cNvGrpSpPr/>
          <p:nvPr/>
        </p:nvGrpSpPr>
        <p:grpSpPr>
          <a:xfrm>
            <a:off x="7273260" y="4915445"/>
            <a:ext cx="127665" cy="767688"/>
            <a:chOff x="7273260" y="1783159"/>
            <a:chExt cx="127665" cy="767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403952-FF5A-4745-9654-703069FB2114}"/>
                </a:ext>
              </a:extLst>
            </p:cNvPr>
            <p:cNvCxnSpPr>
              <a:cxnSpLocks/>
            </p:cNvCxnSpPr>
            <p:nvPr/>
          </p:nvCxnSpPr>
          <p:spPr>
            <a:xfrm>
              <a:off x="7273260" y="2167003"/>
              <a:ext cx="127665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F69303-FEB8-40C4-AABB-826C9918D22A}"/>
                </a:ext>
              </a:extLst>
            </p:cNvPr>
            <p:cNvCxnSpPr>
              <a:cxnSpLocks/>
            </p:cNvCxnSpPr>
            <p:nvPr/>
          </p:nvCxnSpPr>
          <p:spPr>
            <a:xfrm>
              <a:off x="7400925" y="1783159"/>
              <a:ext cx="0" cy="7676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80AB43-8513-4357-8E0B-2013CAEC6F57}"/>
              </a:ext>
            </a:extLst>
          </p:cNvPr>
          <p:cNvGrpSpPr/>
          <p:nvPr/>
        </p:nvGrpSpPr>
        <p:grpSpPr>
          <a:xfrm>
            <a:off x="7273260" y="2210990"/>
            <a:ext cx="127665" cy="767688"/>
            <a:chOff x="7273260" y="1783159"/>
            <a:chExt cx="127665" cy="7676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1F21D0-4D58-4E10-9D5D-C465CD23C3B3}"/>
                </a:ext>
              </a:extLst>
            </p:cNvPr>
            <p:cNvCxnSpPr>
              <a:cxnSpLocks/>
            </p:cNvCxnSpPr>
            <p:nvPr/>
          </p:nvCxnSpPr>
          <p:spPr>
            <a:xfrm>
              <a:off x="7273260" y="2167003"/>
              <a:ext cx="127665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DEC1E1-5854-4A98-A853-809703CD09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0925" y="1783159"/>
              <a:ext cx="0" cy="7676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78CFB2-8AF2-400F-9689-85603DCA3DDA}"/>
              </a:ext>
            </a:extLst>
          </p:cNvPr>
          <p:cNvCxnSpPr>
            <a:cxnSpLocks/>
          </p:cNvCxnSpPr>
          <p:nvPr/>
        </p:nvCxnSpPr>
        <p:spPr>
          <a:xfrm>
            <a:off x="6096000" y="1542256"/>
            <a:ext cx="0" cy="4191000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9F686-15F9-4AA7-8FE2-F9E70009BF4D}"/>
              </a:ext>
            </a:extLst>
          </p:cNvPr>
          <p:cNvSpPr/>
          <p:nvPr/>
        </p:nvSpPr>
        <p:spPr>
          <a:xfrm>
            <a:off x="453249" y="1542256"/>
            <a:ext cx="5576076" cy="5570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 ISAR, ~</a:t>
            </a:r>
            <a:r>
              <a:rPr lang="en-GB" sz="1600" b="1" dirty="0">
                <a:solidFill>
                  <a:srgbClr val="FFFFFF"/>
                </a:solidFill>
                <a:cs typeface="Arial" panose="020B0604020202020204" pitchFamily="34" charset="0"/>
              </a:rPr>
              <a:t>60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% of patients with severe asthma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were </a:t>
            </a:r>
            <a:r>
              <a:rPr lang="en-GB"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suboptimally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controlled despite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therapy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*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F5561A-BE7E-4ABD-A387-EE482BC72CFA}"/>
              </a:ext>
            </a:extLst>
          </p:cNvPr>
          <p:cNvSpPr/>
          <p:nvPr/>
        </p:nvSpPr>
        <p:spPr>
          <a:xfrm>
            <a:off x="6168249" y="1542256"/>
            <a:ext cx="5576076" cy="5570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There are many consequences of </a:t>
            </a:r>
            <a:b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suboptimal asthma control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2729A38-6BB3-442C-B359-4F5707E40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834097"/>
              </p:ext>
            </p:extLst>
          </p:nvPr>
        </p:nvGraphicFramePr>
        <p:xfrm>
          <a:off x="644295" y="2291556"/>
          <a:ext cx="5154148" cy="324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8755270-113B-4CE8-8C0F-53390F23B5EE}"/>
              </a:ext>
            </a:extLst>
          </p:cNvPr>
          <p:cNvSpPr txBox="1"/>
          <p:nvPr/>
        </p:nvSpPr>
        <p:spPr>
          <a:xfrm rot="16200000">
            <a:off x="-775261" y="3664834"/>
            <a:ext cx="27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2"/>
                </a:solidFill>
              </a:rPr>
              <a:t>PATIENTS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(%)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4F0E8C-02B9-41B7-84A2-AFF3CB66BF45}"/>
              </a:ext>
            </a:extLst>
          </p:cNvPr>
          <p:cNvGrpSpPr/>
          <p:nvPr/>
        </p:nvGrpSpPr>
        <p:grpSpPr>
          <a:xfrm>
            <a:off x="4899382" y="4341421"/>
            <a:ext cx="431529" cy="403743"/>
            <a:chOff x="4892239" y="3915971"/>
            <a:chExt cx="431529" cy="40374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E1D056C-FF3D-4D99-AD4E-F9741237ED64}"/>
                </a:ext>
              </a:extLst>
            </p:cNvPr>
            <p:cNvGrpSpPr/>
            <p:nvPr/>
          </p:nvGrpSpPr>
          <p:grpSpPr>
            <a:xfrm>
              <a:off x="5080415" y="4162927"/>
              <a:ext cx="59424" cy="156787"/>
              <a:chOff x="3839248" y="3183467"/>
              <a:chExt cx="141625" cy="29556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2E760E5-2F9F-44FB-B6CB-78D9E809298A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A2D662-FBCA-4A3F-88FC-E880F44E6026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0297B6C-FDD3-44F3-808C-E99B933FA6AC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A357BF-CF4C-455C-A032-811BE4693ADC}"/>
                </a:ext>
              </a:extLst>
            </p:cNvPr>
            <p:cNvSpPr txBox="1"/>
            <p:nvPr/>
          </p:nvSpPr>
          <p:spPr>
            <a:xfrm>
              <a:off x="4892239" y="3915971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20.0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CD4A2A-BE5E-4850-A01C-A0F34378AFE8}"/>
              </a:ext>
            </a:extLst>
          </p:cNvPr>
          <p:cNvGrpSpPr/>
          <p:nvPr/>
        </p:nvGrpSpPr>
        <p:grpSpPr>
          <a:xfrm>
            <a:off x="4470350" y="4202027"/>
            <a:ext cx="431528" cy="425589"/>
            <a:chOff x="4453683" y="3774196"/>
            <a:chExt cx="431528" cy="42558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2594DBB-F30A-4AAE-8E7F-42746D837B3A}"/>
                </a:ext>
              </a:extLst>
            </p:cNvPr>
            <p:cNvGrpSpPr/>
            <p:nvPr/>
          </p:nvGrpSpPr>
          <p:grpSpPr>
            <a:xfrm>
              <a:off x="4639735" y="4024088"/>
              <a:ext cx="59424" cy="175697"/>
              <a:chOff x="3839248" y="3183467"/>
              <a:chExt cx="141625" cy="29556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999AD3A-61F1-4A78-B56B-5762EE3F9019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945D221-4C64-4A9F-95EB-DF2C3727522E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E626E1E-E227-46DA-BCBD-48F91CE17714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5B4D73-E212-428A-9363-5960CC1DDE30}"/>
                </a:ext>
              </a:extLst>
            </p:cNvPr>
            <p:cNvSpPr txBox="1"/>
            <p:nvPr/>
          </p:nvSpPr>
          <p:spPr>
            <a:xfrm>
              <a:off x="4453683" y="3774196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24.7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AE3156-5352-42D4-A155-1FEB2FFDBE68}"/>
              </a:ext>
            </a:extLst>
          </p:cNvPr>
          <p:cNvGrpSpPr/>
          <p:nvPr/>
        </p:nvGrpSpPr>
        <p:grpSpPr>
          <a:xfrm>
            <a:off x="3381072" y="4432548"/>
            <a:ext cx="431529" cy="418617"/>
            <a:chOff x="3376310" y="4004717"/>
            <a:chExt cx="431529" cy="41861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310CC44-F87A-43D6-A5A6-8BFE9491DF4C}"/>
                </a:ext>
              </a:extLst>
            </p:cNvPr>
            <p:cNvGrpSpPr/>
            <p:nvPr/>
          </p:nvGrpSpPr>
          <p:grpSpPr>
            <a:xfrm>
              <a:off x="3563098" y="4247655"/>
              <a:ext cx="59424" cy="175679"/>
              <a:chOff x="3839248" y="3183467"/>
              <a:chExt cx="141625" cy="29556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2A05CC-5B4B-4026-BA57-92441D5D1514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A34A8CA-782D-46BC-95D9-9B79D9EB1581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5DF8BAA-8FA2-480A-8C89-1EC36205D647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0F5DC4-8000-439A-B5F0-6A37CDCB6A32}"/>
                </a:ext>
              </a:extLst>
            </p:cNvPr>
            <p:cNvSpPr txBox="1"/>
            <p:nvPr/>
          </p:nvSpPr>
          <p:spPr>
            <a:xfrm>
              <a:off x="3376310" y="4004717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16.8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4EAD78A-97E6-4107-A742-4CB58B919211}"/>
              </a:ext>
            </a:extLst>
          </p:cNvPr>
          <p:cNvGrpSpPr/>
          <p:nvPr/>
        </p:nvGrpSpPr>
        <p:grpSpPr>
          <a:xfrm>
            <a:off x="2944243" y="4386070"/>
            <a:ext cx="431529" cy="421927"/>
            <a:chOff x="2944243" y="3958239"/>
            <a:chExt cx="431529" cy="42192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97CE35-3140-4656-93C2-CB919FBD1958}"/>
                </a:ext>
              </a:extLst>
            </p:cNvPr>
            <p:cNvGrpSpPr/>
            <p:nvPr/>
          </p:nvGrpSpPr>
          <p:grpSpPr>
            <a:xfrm>
              <a:off x="3130295" y="4204459"/>
              <a:ext cx="59424" cy="175707"/>
              <a:chOff x="3839248" y="3183467"/>
              <a:chExt cx="141625" cy="29556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B1BA1E7-3F31-416F-9E9E-B7484799D1CB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036BAB6-130A-4347-9878-3B2C1E33F5F4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E29005E-9D23-45CC-B8AB-C2BADA9350EB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7C1F4B-73BB-4047-B7B5-46944BE6164F}"/>
                </a:ext>
              </a:extLst>
            </p:cNvPr>
            <p:cNvSpPr txBox="1"/>
            <p:nvPr/>
          </p:nvSpPr>
          <p:spPr>
            <a:xfrm>
              <a:off x="2944243" y="3958239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18.3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021270-9714-4C5E-A7F8-DB7A7C863ABB}"/>
              </a:ext>
            </a:extLst>
          </p:cNvPr>
          <p:cNvGrpSpPr/>
          <p:nvPr/>
        </p:nvGrpSpPr>
        <p:grpSpPr>
          <a:xfrm>
            <a:off x="1869657" y="3129357"/>
            <a:ext cx="431529" cy="421004"/>
            <a:chOff x="1855371" y="2701526"/>
            <a:chExt cx="431529" cy="42100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8D4E069-A8B7-4215-AC10-0643398AB0D6}"/>
                </a:ext>
              </a:extLst>
            </p:cNvPr>
            <p:cNvGrpSpPr/>
            <p:nvPr/>
          </p:nvGrpSpPr>
          <p:grpSpPr>
            <a:xfrm>
              <a:off x="2041423" y="2946823"/>
              <a:ext cx="59424" cy="175707"/>
              <a:chOff x="3839248" y="3183467"/>
              <a:chExt cx="141625" cy="295563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0D04441-2992-4A5D-AA9D-88BDA562EE4C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75EEE44-BAAF-41C2-85AB-524E44E0CCAF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6BA2627-1CA5-4732-8401-F0D15DE0277B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B2D412-9705-4E11-84B4-EBD43AB55008}"/>
                </a:ext>
              </a:extLst>
            </p:cNvPr>
            <p:cNvSpPr txBox="1"/>
            <p:nvPr/>
          </p:nvSpPr>
          <p:spPr>
            <a:xfrm>
              <a:off x="1855371" y="2701526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63.2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E7F81D-A0D5-433C-A5A5-DA3A7E378F34}"/>
              </a:ext>
            </a:extLst>
          </p:cNvPr>
          <p:cNvGrpSpPr/>
          <p:nvPr/>
        </p:nvGrpSpPr>
        <p:grpSpPr>
          <a:xfrm>
            <a:off x="1435943" y="3308148"/>
            <a:ext cx="431529" cy="420974"/>
            <a:chOff x="1426419" y="2880317"/>
            <a:chExt cx="431529" cy="42097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4FD5FC0-0499-4170-9617-EAF075CD8E33}"/>
                </a:ext>
              </a:extLst>
            </p:cNvPr>
            <p:cNvGrpSpPr/>
            <p:nvPr/>
          </p:nvGrpSpPr>
          <p:grpSpPr>
            <a:xfrm>
              <a:off x="1613554" y="3125584"/>
              <a:ext cx="59424" cy="175707"/>
              <a:chOff x="3839248" y="3183467"/>
              <a:chExt cx="141625" cy="295563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E826702-FDEB-4C7A-B5C2-CA633C954C75}"/>
                  </a:ext>
                </a:extLst>
              </p:cNvPr>
              <p:cNvCxnSpPr/>
              <p:nvPr/>
            </p:nvCxnSpPr>
            <p:spPr>
              <a:xfrm>
                <a:off x="3839248" y="3183467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3A8E9A6-3779-4FFB-84F6-2A5D5687AC78}"/>
                  </a:ext>
                </a:extLst>
              </p:cNvPr>
              <p:cNvCxnSpPr/>
              <p:nvPr/>
            </p:nvCxnSpPr>
            <p:spPr>
              <a:xfrm>
                <a:off x="3839248" y="3479030"/>
                <a:ext cx="1416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8B1507A-6C80-4E45-84C3-60899741976A}"/>
                  </a:ext>
                </a:extLst>
              </p:cNvPr>
              <p:cNvCxnSpPr/>
              <p:nvPr/>
            </p:nvCxnSpPr>
            <p:spPr>
              <a:xfrm>
                <a:off x="3910060" y="3183467"/>
                <a:ext cx="0" cy="29556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CC98DF-875E-4ECA-8EFC-8D3E5BB0B9A2}"/>
                </a:ext>
              </a:extLst>
            </p:cNvPr>
            <p:cNvSpPr txBox="1"/>
            <p:nvPr/>
          </p:nvSpPr>
          <p:spPr>
            <a:xfrm>
              <a:off x="1426419" y="2880317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57.0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DAE58DAA-7D1F-46B2-9480-05EA5582B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5580" y="4177853"/>
            <a:ext cx="427999" cy="42799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A3C499AC-F12C-4B52-8651-7F951641E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9689" y="5084876"/>
            <a:ext cx="463536" cy="463536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C2B62012-0911-406B-9E3F-3D48B65F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5904" y="3271040"/>
            <a:ext cx="467463" cy="46746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6A07BFF-5D3F-49F1-965C-85B5D5F9E832}"/>
              </a:ext>
            </a:extLst>
          </p:cNvPr>
          <p:cNvSpPr/>
          <p:nvPr/>
        </p:nvSpPr>
        <p:spPr>
          <a:xfrm>
            <a:off x="7400925" y="2291555"/>
            <a:ext cx="373562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Serious exacerbations requiring </a:t>
            </a:r>
            <a:r>
              <a:rPr lang="en-GB" sz="1600" dirty="0">
                <a:cs typeface="Arial"/>
              </a:rPr>
              <a:t>hospitalisation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or </a:t>
            </a:r>
            <a:r>
              <a:rPr lang="en-GB" sz="1600" dirty="0">
                <a:cs typeface="Arial"/>
              </a:rPr>
              <a:t>emergency room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visits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2,3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A756E5-0710-497C-8053-0B9064A29997}"/>
              </a:ext>
            </a:extLst>
          </p:cNvPr>
          <p:cNvSpPr/>
          <p:nvPr/>
        </p:nvSpPr>
        <p:spPr>
          <a:xfrm>
            <a:off x="7400925" y="3196885"/>
            <a:ext cx="3163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Poor quality of life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4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activity limitation)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A2E8D1-7099-482B-BA46-F4A0C3924F16}"/>
              </a:ext>
            </a:extLst>
          </p:cNvPr>
          <p:cNvSpPr/>
          <p:nvPr/>
        </p:nvSpPr>
        <p:spPr>
          <a:xfrm>
            <a:off x="7400925" y="4102215"/>
            <a:ext cx="3163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OCS use,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which can lead to serious adverse outcomes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5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DB749B-DFB2-4853-BE7D-2CAFC5B547AF}"/>
              </a:ext>
            </a:extLst>
          </p:cNvPr>
          <p:cNvSpPr/>
          <p:nvPr/>
        </p:nvSpPr>
        <p:spPr>
          <a:xfrm>
            <a:off x="7400925" y="5007544"/>
            <a:ext cx="410384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High healthcare resource </a:t>
            </a:r>
            <a:r>
              <a:rPr lang="en-GB" sz="1600" dirty="0">
                <a:cs typeface="Arial"/>
              </a:rPr>
              <a:t>utilisation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/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greater economic burden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2,3,6,7</a:t>
            </a:r>
            <a:r>
              <a:rPr lang="en-GB" sz="1600" dirty="0">
                <a:cs typeface="Arial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ED00758C-EB4E-4D40-8D9C-115BBD8A25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1742" y="2376763"/>
            <a:ext cx="443891" cy="443891"/>
          </a:xfrm>
          <a:prstGeom prst="rect">
            <a:avLst/>
          </a:prstGeom>
        </p:spPr>
      </p:pic>
      <p:sp>
        <p:nvSpPr>
          <p:cNvPr id="71" name="Content Placeholder 18">
            <a:extLst>
              <a:ext uri="{FF2B5EF4-FFF2-40B4-BE49-F238E27FC236}">
                <a16:creationId xmlns:a16="http://schemas.microsoft.com/office/drawing/2014/main" id="{3D9F5897-D787-4C0C-8745-93E19FA858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>
                <a:latin typeface="Calibri"/>
                <a:ea typeface="Roboto"/>
                <a:cs typeface="Calibri"/>
              </a:rPr>
              <a:t>*The ISAR study included patients (N=4990) receiving GINA Step 5 treatment and those uncontrolled with GINA Step 4 treatment. Asthma control was defined using the ACT or ACQ questionnaire and patients were </a:t>
            </a:r>
            <a:r>
              <a:rPr lang="en-US" dirty="0" err="1">
                <a:latin typeface="Calibri"/>
                <a:ea typeface="Roboto"/>
                <a:cs typeface="Calibri"/>
              </a:rPr>
              <a:t>categorised</a:t>
            </a:r>
            <a:r>
              <a:rPr lang="en-US" dirty="0">
                <a:latin typeface="Calibri"/>
                <a:ea typeface="Roboto"/>
                <a:cs typeface="Calibri"/>
              </a:rPr>
              <a:t> as ‘poorly controlled’, ‘not well controlled’, or ‘well controlled’; 63.2% of patients at GINA Step 5 were poorly controlled</a:t>
            </a:r>
            <a:r>
              <a:rPr lang="en-US" baseline="30000" dirty="0">
                <a:latin typeface="Calibri"/>
                <a:ea typeface="Roboto"/>
                <a:cs typeface="Calibri"/>
              </a:rPr>
              <a:t>1 </a:t>
            </a:r>
            <a:endParaRPr lang="en-US" baseline="30000" dirty="0"/>
          </a:p>
          <a:p>
            <a:r>
              <a:rPr lang="en-GB" dirty="0">
                <a:latin typeface="+mn-lt"/>
                <a:cs typeface="Arial" panose="020B0604020202020204" pitchFamily="34" charset="0"/>
              </a:rPr>
              <a:t>ACT, Asthma Control Test™; ACQ, Asthma Control Questionnaire; </a:t>
            </a:r>
            <a:r>
              <a:rPr lang="en-GB" dirty="0">
                <a:latin typeface="+mn-lt"/>
              </a:rPr>
              <a:t>GINA, Global Initiative for Asthma; ISAR, International Severe Asthma Registry; OCS, oral corticosteroid(s)</a:t>
            </a:r>
          </a:p>
          <a:p>
            <a:r>
              <a:rPr lang="en-GB" dirty="0">
                <a:latin typeface="+mn-lt"/>
              </a:rPr>
              <a:t>1. </a:t>
            </a:r>
            <a:r>
              <a:rPr lang="en-US" dirty="0">
                <a:latin typeface="+mn-lt"/>
              </a:rPr>
              <a:t>Wang E, et al. </a:t>
            </a:r>
            <a:r>
              <a:rPr lang="en-GB" dirty="0">
                <a:latin typeface="+mn-lt"/>
              </a:rPr>
              <a:t>Chest 2020;157:790–804; 2. Nagase H, et al. </a:t>
            </a:r>
            <a:r>
              <a:rPr lang="en-GB" dirty="0" err="1">
                <a:latin typeface="+mn-lt"/>
              </a:rPr>
              <a:t>Allergol</a:t>
            </a:r>
            <a:r>
              <a:rPr lang="en-GB" dirty="0">
                <a:latin typeface="+mn-lt"/>
              </a:rPr>
              <a:t> Int 2020;69:53–60; 3. Sullivan SD, et al. Allergy 2007;62:655–660; 4. Chen H, et al. J Allergy Clin Immunol 2007;120:396–402;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5. Price DB, et al. J Asthma Allergy 2018;11:193–204; 6. Chen S, et al. </a:t>
            </a:r>
            <a:r>
              <a:rPr lang="en-GB" dirty="0" err="1">
                <a:latin typeface="+mn-lt"/>
              </a:rPr>
              <a:t>Curr</a:t>
            </a:r>
            <a:r>
              <a:rPr lang="en-GB" dirty="0">
                <a:latin typeface="+mn-lt"/>
              </a:rPr>
              <a:t> Med Res </a:t>
            </a:r>
            <a:r>
              <a:rPr lang="en-GB" dirty="0" err="1">
                <a:latin typeface="+mn-lt"/>
              </a:rPr>
              <a:t>Opin</a:t>
            </a:r>
            <a:r>
              <a:rPr lang="en-GB" dirty="0">
                <a:latin typeface="+mn-lt"/>
              </a:rPr>
              <a:t> 2018;34:2075–2088; 7. Sullivan SD, et al. Allergy 2007;62:126–133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D90A0C3-C13F-42AB-8EDB-91967809430F}"/>
              </a:ext>
            </a:extLst>
          </p:cNvPr>
          <p:cNvSpPr txBox="1"/>
          <p:nvPr/>
        </p:nvSpPr>
        <p:spPr>
          <a:xfrm>
            <a:off x="2003095" y="5604320"/>
            <a:ext cx="272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2"/>
                </a:solidFill>
              </a:rPr>
              <a:t>ASTHMA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411047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2d58f64-ac48-4d4d-892d-553fd5842fa2" xsi:nil="true"/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5EB8D60B-85D1-4C35-85A9-782C438D3A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018CB7-F0DD-43D5-8F1D-A0159CD6448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0fe46a7-c1fe-44cb-b57a-c90be0d90d64"/>
    <ds:schemaRef ds:uri="http://purl.org/dc/dcmitype/"/>
    <ds:schemaRef ds:uri="18ce686f-ec55-47ba-93ac-4e1affdd08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86AEE1-00A9-4FA1-9F00-3C3C1E7AF74D}"/>
</file>

<file path=customXml/itemProps4.xml><?xml version="1.0" encoding="utf-8"?>
<ds:datastoreItem xmlns:ds="http://schemas.openxmlformats.org/officeDocument/2006/customXml" ds:itemID="{D6BFE25F-CC11-45FB-8A2B-C70190426275}"/>
</file>

<file path=docProps/app.xml><?xml version="1.0" encoding="utf-8"?>
<Properties xmlns="http://schemas.openxmlformats.org/officeDocument/2006/extended-properties" xmlns:vt="http://schemas.openxmlformats.org/officeDocument/2006/docPropsVTypes">
  <Template>EpiCentral</Template>
  <TotalTime>123</TotalTime>
  <Words>279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1_Master</vt:lpstr>
      <vt:lpstr>Severe asthma can be uncontrolled despite treatment;1  suboptimal control can impact outcomes and quality of life2–7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Suboptimal control in severe asthma infographic</dc:title>
  <dc:creator>Kate Morrison</dc:creator>
  <cp:lastModifiedBy>Georgina Hunt</cp:lastModifiedBy>
  <cp:revision>18</cp:revision>
  <dcterms:created xsi:type="dcterms:W3CDTF">2021-03-11T14:11:26Z</dcterms:created>
  <dcterms:modified xsi:type="dcterms:W3CDTF">2022-09-23T10:10:10Z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Order">
    <vt:r8>51900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